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58" r:id="rId5"/>
    <p:sldId id="260" r:id="rId6"/>
    <p:sldId id="259" r:id="rId7"/>
    <p:sldId id="290" r:id="rId8"/>
    <p:sldId id="263" r:id="rId9"/>
    <p:sldId id="264" r:id="rId10"/>
    <p:sldId id="272" r:id="rId11"/>
    <p:sldId id="266" r:id="rId12"/>
    <p:sldId id="265" r:id="rId13"/>
    <p:sldId id="267" r:id="rId14"/>
    <p:sldId id="270" r:id="rId15"/>
    <p:sldId id="302" r:id="rId16"/>
    <p:sldId id="268" r:id="rId17"/>
    <p:sldId id="288" r:id="rId18"/>
    <p:sldId id="269" r:id="rId19"/>
    <p:sldId id="274" r:id="rId20"/>
    <p:sldId id="291" r:id="rId21"/>
    <p:sldId id="280" r:id="rId22"/>
    <p:sldId id="275" r:id="rId23"/>
    <p:sldId id="276" r:id="rId24"/>
    <p:sldId id="285" r:id="rId25"/>
    <p:sldId id="284" r:id="rId26"/>
    <p:sldId id="281" r:id="rId27"/>
    <p:sldId id="297" r:id="rId28"/>
    <p:sldId id="277" r:id="rId29"/>
    <p:sldId id="287" r:id="rId30"/>
    <p:sldId id="294" r:id="rId31"/>
    <p:sldId id="298" r:id="rId32"/>
    <p:sldId id="282" r:id="rId33"/>
    <p:sldId id="296" r:id="rId34"/>
    <p:sldId id="295" r:id="rId35"/>
    <p:sldId id="278" r:id="rId36"/>
    <p:sldId id="283" r:id="rId37"/>
    <p:sldId id="271" r:id="rId38"/>
    <p:sldId id="300" r:id="rId39"/>
    <p:sldId id="299" r:id="rId40"/>
    <p:sldId id="292" r:id="rId41"/>
    <p:sldId id="293" r:id="rId42"/>
    <p:sldId id="303" r:id="rId43"/>
    <p:sldId id="301" r:id="rId44"/>
    <p:sldId id="286" r:id="rId4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873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167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962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57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977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730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96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56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487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584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597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E6955-4563-4DA5-8492-136D0558C0D2}" type="datetimeFigureOut">
              <a:rPr lang="el-GR" smtClean="0"/>
              <a:t>30/1/2025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2186F-BB77-4352-B283-540729C7C7A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185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690688"/>
            <a:ext cx="4614672" cy="4283964"/>
          </a:xfrm>
          <a:prstGeom prst="rect">
            <a:avLst/>
          </a:prstGeom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Bookman Old Style" panose="02050604050505020204" pitchFamily="18" charset="0"/>
              </a:rPr>
              <a:t>Πέντε χρόνια Ορφέας</a:t>
            </a:r>
            <a:endParaRPr lang="el-G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0"/>
    </mc:Choice>
    <mc:Fallback>
      <p:transition spd="slow" advTm="40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44" y="0"/>
            <a:ext cx="9601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5"/>
    </mc:Choice>
    <mc:Fallback>
      <p:transition spd="slow" advTm="728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2"/>
    </mc:Choice>
    <mc:Fallback>
      <p:transition spd="slow" advTm="722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5"/>
    </mc:Choice>
    <mc:Fallback>
      <p:transition spd="slow" advTm="817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5"/>
    </mc:Choice>
    <mc:Fallback>
      <p:transition spd="slow" advTm="689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6"/>
    </mc:Choice>
    <mc:Fallback>
      <p:transition spd="slow" advTm="734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2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2"/>
    </mc:Choice>
    <mc:Fallback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4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0"/>
    </mc:Choice>
    <mc:Fallback>
      <p:transition spd="slow" advTm="832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4"/>
    </mc:Choice>
    <mc:Fallback>
      <p:transition spd="slow" advTm="1059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1"/>
    </mc:Choice>
    <mc:Fallback>
      <p:transition spd="slow" advTm="916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5"/>
    </mc:Choice>
    <mc:Fallback>
      <p:transition spd="slow" advTm="789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3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9"/>
    </mc:Choice>
    <mc:Fallback>
      <p:transition spd="slow" advTm="683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"/>
    </mc:Choice>
    <mc:Fallback>
      <p:transition spd="slow" advTm="731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13" y="0"/>
            <a:ext cx="9071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9"/>
    </mc:Choice>
    <mc:Fallback>
      <p:transition spd="slow" advTm="829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6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1"/>
    </mc:Choice>
    <mc:Fallback>
      <p:transition spd="slow" advTm="922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9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8"/>
    </mc:Choice>
    <mc:Fallback>
      <p:transition spd="slow" advTm="687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058400" cy="67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0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5"/>
    </mc:Choice>
    <mc:Fallback>
      <p:transition spd="slow" advTm="637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-19050"/>
            <a:ext cx="10058400" cy="67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8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6"/>
    </mc:Choice>
    <mc:Fallback>
      <p:transition spd="slow" advTm="672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5"/>
    </mc:Choice>
    <mc:Fallback>
      <p:transition spd="slow" advTm="634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0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2"/>
    </mc:Choice>
    <mc:Fallback>
      <p:transition spd="slow" advTm="572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7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1"/>
    </mc:Choice>
    <mc:Fallback>
      <p:transition spd="slow" advTm="858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7"/>
    </mc:Choice>
    <mc:Fallback>
      <p:transition spd="slow" advTm="951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1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7"/>
    </mc:Choice>
    <mc:Fallback>
      <p:transition spd="slow" advTm="83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5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6"/>
    </mc:Choice>
    <mc:Fallback>
      <p:transition spd="slow" advTm="1032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4"/>
    </mc:Choice>
    <mc:Fallback>
      <p:transition spd="slow" advTm="657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8"/>
    </mc:Choice>
    <mc:Fallback>
      <p:transition spd="slow" advTm="854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2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2"/>
    </mc:Choice>
    <mc:Fallback>
      <p:transition spd="slow" advTm="622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6"/>
    </mc:Choice>
    <mc:Fallback>
      <p:transition spd="slow" advTm="928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8"/>
    </mc:Choice>
    <mc:Fallback>
      <p:transition spd="slow" advTm="701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3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0"/>
    </mc:Choice>
    <mc:Fallback>
      <p:transition spd="slow" advTm="819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2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2"/>
    </mc:Choice>
    <mc:Fallback>
      <p:transition spd="slow" advTm="8972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0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3"/>
    </mc:Choice>
    <mc:Fallback>
      <p:transition spd="slow" advTm="797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4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0"/>
    </mc:Choice>
    <mc:Fallback>
      <p:transition spd="slow" advTm="69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4"/>
    </mc:Choice>
    <mc:Fallback>
      <p:transition spd="slow" advTm="652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3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9"/>
    </mc:Choice>
    <mc:Fallback>
      <p:transition spd="slow" advTm="776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9"/>
    </mc:Choice>
    <mc:Fallback>
      <p:transition spd="slow" advTm="701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8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3"/>
    </mc:Choice>
    <mc:Fallback>
      <p:transition spd="slow" advTm="7973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4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2"/>
    </mc:Choice>
    <mc:Fallback>
      <p:transition spd="slow" advTm="8942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25750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Bookman Old Style" panose="02050604050505020204" pitchFamily="18" charset="0"/>
              </a:rPr>
              <a:t>Όλα αυτά δεν θα τα είχαμε καταφέρει χωρίς τη δική σας βοήθεια και ενεργή συμμετοχή </a:t>
            </a:r>
            <a:endParaRPr lang="el-GR" dirty="0">
              <a:latin typeface="Bookman Old Style" panose="02050604050505020204" pitchFamily="18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933575"/>
            <a:ext cx="10515600" cy="42433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l-GR" sz="60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l-GR" sz="60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l-GR" sz="6000" dirty="0" smtClean="0">
                <a:latin typeface="Bookman Old Style" panose="02050604050505020204" pitchFamily="18" charset="0"/>
              </a:rPr>
              <a:t>Ευχαριστούμε</a:t>
            </a:r>
            <a:endParaRPr lang="el-GR" sz="6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3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1"/>
    </mc:Choice>
    <mc:Fallback>
      <p:transition spd="slow" advTm="791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1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9"/>
    </mc:Choice>
    <mc:Fallback>
      <p:transition spd="slow" advTm="806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0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8"/>
    </mc:Choice>
    <mc:Fallback>
      <p:transition spd="slow" advTm="76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5"/>
    </mc:Choice>
    <mc:Fallback>
      <p:transition spd="slow" advTm="723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4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1"/>
    </mc:Choice>
    <mc:Fallback>
      <p:transition spd="slow" advTm="890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1"/>
    </mc:Choice>
    <mc:Fallback>
      <p:transition spd="slow" advTm="766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19</Words>
  <Application>Microsoft Office PowerPoint</Application>
  <PresentationFormat>Ευρεία οθόνη</PresentationFormat>
  <Paragraphs>5</Paragraphs>
  <Slides>44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9" baseType="lpstr">
      <vt:lpstr>Arial</vt:lpstr>
      <vt:lpstr>Bookman Old Style</vt:lpstr>
      <vt:lpstr>Calibri</vt:lpstr>
      <vt:lpstr>Calibri Light</vt:lpstr>
      <vt:lpstr>Θέμα του Office</vt:lpstr>
      <vt:lpstr>Πέντε χρόνια Ορφέας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Όλα αυτά δεν θα τα είχαμε καταφέρει χωρίς τη δική σας βοήθεια και ενεργή συμμετοχή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Πέντε χρόνια Ορφέας</dc:title>
  <dc:creator>hp</dc:creator>
  <cp:lastModifiedBy>hp</cp:lastModifiedBy>
  <cp:revision>28</cp:revision>
  <dcterms:created xsi:type="dcterms:W3CDTF">2024-11-11T19:10:12Z</dcterms:created>
  <dcterms:modified xsi:type="dcterms:W3CDTF">2025-01-30T21:29:23Z</dcterms:modified>
</cp:coreProperties>
</file>